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sldIdLst>
    <p:sldId id="257" r:id="rId2"/>
    <p:sldId id="285" r:id="rId3"/>
    <p:sldId id="286" r:id="rId4"/>
    <p:sldId id="290" r:id="rId5"/>
    <p:sldId id="287" r:id="rId6"/>
    <p:sldId id="288" r:id="rId7"/>
    <p:sldId id="289" r:id="rId8"/>
    <p:sldId id="256" r:id="rId9"/>
  </p:sldIdLst>
  <p:sldSz cx="12192000" cy="6858000"/>
  <p:notesSz cx="6858000" cy="9144000"/>
  <p:embeddedFontLst>
    <p:embeddedFont>
      <p:font typeface="DX시인과나" panose="02020600000000000000" pitchFamily="18" charset="-127"/>
      <p:regular r:id="rId11"/>
    </p:embeddedFont>
    <p:embeddedFont>
      <p:font typeface="KoPub돋움체 Bold" panose="00000800000000000000" pitchFamily="2" charset="-127"/>
      <p:bold r:id="rId12"/>
    </p:embeddedFont>
    <p:embeddedFont>
      <p:font typeface="Rage Italic" panose="03070502040507070304" pitchFamily="66" charset="0"/>
      <p:regular r:id="rId13"/>
    </p:embeddedFont>
    <p:embeddedFont>
      <p:font typeface="맑은 고딕" panose="020B0503020000020004" pitchFamily="50" charset="-127"/>
      <p:regular r:id="rId14"/>
      <p:bold r:id="rId15"/>
    </p:embeddedFont>
    <p:embeddedFont>
      <p:font typeface="조선일보명조" panose="02030304000000000000" pitchFamily="18" charset="-127"/>
      <p:regular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4E4"/>
    <a:srgbClr val="ED7D31"/>
    <a:srgbClr val="F5F5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2" autoAdjust="0"/>
    <p:restoredTop sz="94660"/>
  </p:normalViewPr>
  <p:slideViewPr>
    <p:cSldViewPr snapToGrid="0">
      <p:cViewPr varScale="1">
        <p:scale>
          <a:sx n="50" d="100"/>
          <a:sy n="50" d="100"/>
        </p:scale>
        <p:origin x="34" y="3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C784BE-4428-4978-BAB1-FF9602DADEFA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A1289C-927B-43CD-83E4-E48CF3E85A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3430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BA1289C-927B-43CD-83E4-E48CF3E85A5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389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0B2C64-E240-4D0D-8265-2B5C9E1F03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87D9670-22B7-48F7-8A68-F68F2C9DD3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310530-D3CF-4F6C-969F-8F72E1C66E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BDAD95E-7A6A-40AB-8DE6-D6435F16D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A77D293-B929-42E2-A55B-40A6F2EFD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3120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C024B7-66F6-491B-8E28-52F24E1DD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8633DA-DE90-4616-8387-CC3AF7DD1A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1116598-7675-4E0A-A28D-51020F85D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AAB413-38CE-48CD-A92A-30E3248C4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B198F7-4665-4553-A420-1B3EDE527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46501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EB8E433-E543-4914-9FB7-5C8CB226AD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B5B6ADF-B422-4C54-A041-B6BE81376C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635D6E8-E890-45BB-B1DD-E9736940C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E63BFC-A140-4B71-8CAE-79C9CEADE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1596D9-74D4-40B5-84E4-98E66FF3F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230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FEC441-2B86-4595-BAC1-EA97B2DC9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90B9D7-3C87-443A-A4DC-12369E8A72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ED758F-6F77-4E31-9662-9506297E8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51B7BE-939F-481A-AC1D-7B51E4817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7A0D8B-B292-4CB2-81C2-089B5366D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12561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F9C03C-7DF3-4CE5-AAA0-92F63648E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1C0F7F-1BEB-49E2-B121-F912327D76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1EE972-B96A-4E47-BD2B-15E31AA0A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191A58-595F-4913-8152-786D31D7E1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63ED3D-6006-47F6-A303-5AD44134D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5975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392DCC-3187-4E5B-BA26-4FC44A3FE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E7C52B-C2CF-4AB3-907E-EC408E7472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7DB7E29-9B89-4823-A1DE-70CD97762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1FF7FCB-19E6-4EFC-8A48-7C18BBA5A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574F393-88E4-458D-9EF1-08FB2BCC4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85514BA-AC97-4223-B6EF-CC4F5B4DF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070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01968E-8B34-40C4-99FB-EA5895BA1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1DD1AB-6C07-4688-B595-3CA550B7C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2FBCA40-1C8E-4F38-8AD3-2E44F02DC3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3451EE5-B741-48DF-A332-30F70409B7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569BA77-B71F-43BA-ADF1-9E0EF45BC8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760E3E6-2B65-483A-A843-7634FA908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15FBAAE-CDD0-474C-8719-F63643071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61C68D6-6153-4336-8725-F91CCA60E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9743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23797D-DC65-49B1-8B0E-0870902C9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4D4DACD-CCF7-49E7-9CFF-AB7C7B5AC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1090695-0533-4F60-875B-78BCCCBF5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1B6CA4-EDAE-4298-981C-66D7D1C9F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7816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F847B8F-345C-41AD-9C22-AF1993ECE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5CDD62C-C387-4C57-B5F3-1ADDD33F7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565B4F-2347-4CBB-A8AF-743A3D520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987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C282AE-62D1-4F1A-B197-337569E84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36DB97-46E1-4FBF-A2AC-0F5EA5434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5FF1A2-C116-4594-A055-4E5AB9B76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49BABC-82FF-466E-81A5-0A714D997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44CE7F-44CE-488D-B26B-16B9308AC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633E04F-C7D9-41D1-BA81-4297AAAF6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7069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81E8BD-D90A-40B0-B5B3-F9F0B0879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4E87574-6E7F-4667-A3B4-C4A77768F4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2AF7082-6408-499F-B4BD-61EA5CBD57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8ED3CAF-83CA-4223-A2F0-F1269C61D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AA4F300-3E1D-4BF6-8D16-75BE2CB37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FD2C5A-46BF-44E3-8F14-723A99342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5548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AC5AB4E-C019-4885-860A-7BD4226154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F07DCF3-57A6-4DDB-A3CA-A7E956828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5C33EF-3C01-4CEB-AB64-49F48EB9A0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12B6D-2E3F-4861-B730-2D26553A90AE}" type="datetimeFigureOut">
              <a:rPr lang="ko-KR" altLang="en-US" smtClean="0"/>
              <a:t>2019-07-30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59AEDA-3824-4237-9660-E893E7B1DC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87B31E-C575-483E-991A-19DD2C20BC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89C7E2-5D09-4E14-B784-7D2B174DB88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3581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>
            <a:extLst>
              <a:ext uri="{FF2B5EF4-FFF2-40B4-BE49-F238E27FC236}">
                <a16:creationId xmlns:a16="http://schemas.microsoft.com/office/drawing/2014/main" id="{B1C70D71-0E48-4167-9F58-6CFE382034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168"/>
            <a:ext cx="12180277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772ADB-4C6B-47DE-8FB9-22E956B66370}"/>
              </a:ext>
            </a:extLst>
          </p:cNvPr>
          <p:cNvSpPr txBox="1"/>
          <p:nvPr/>
        </p:nvSpPr>
        <p:spPr>
          <a:xfrm>
            <a:off x="1185060" y="700312"/>
            <a:ext cx="9030036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600" b="1" dirty="0" err="1">
                <a:solidFill>
                  <a:schemeClr val="bg1"/>
                </a:solidFill>
                <a:latin typeface="Rage Italic" panose="03070502040507070304" pitchFamily="66" charset="0"/>
                <a:ea typeface="KoPub돋움체 Bold" panose="00000800000000000000" pitchFamily="2" charset="-127"/>
                <a:cs typeface="조선일보명조" panose="02030304000000000000" pitchFamily="18" charset="-127"/>
              </a:rPr>
              <a:t>Cyberrafitti</a:t>
            </a:r>
            <a:endParaRPr lang="ko-KR" altLang="en-US" sz="8800" b="1" dirty="0">
              <a:solidFill>
                <a:schemeClr val="bg1"/>
              </a:solidFill>
              <a:latin typeface="Rage Italic" panose="03070502040507070304" pitchFamily="66" charset="0"/>
              <a:ea typeface="KoPub돋움체 Bold" panose="00000800000000000000" pitchFamily="2" charset="-127"/>
              <a:cs typeface="조선일보명조" panose="02030304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FC0D35-DD0C-40D4-B01E-DC48B2E72DFD}"/>
              </a:ext>
            </a:extLst>
          </p:cNvPr>
          <p:cNvSpPr txBox="1"/>
          <p:nvPr/>
        </p:nvSpPr>
        <p:spPr>
          <a:xfrm>
            <a:off x="5928326" y="6340136"/>
            <a:ext cx="3353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01</a:t>
            </a:r>
            <a:endParaRPr lang="ko-KR" altLang="en-US" sz="12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D2DFBE3-13E8-460D-8E92-4B33C37BD952}"/>
              </a:ext>
            </a:extLst>
          </p:cNvPr>
          <p:cNvSpPr txBox="1"/>
          <p:nvPr/>
        </p:nvSpPr>
        <p:spPr>
          <a:xfrm>
            <a:off x="5556209" y="3815467"/>
            <a:ext cx="9204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b="1" dirty="0">
                <a:solidFill>
                  <a:schemeClr val="bg1">
                    <a:lumMod val="7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조선일보명조" panose="02030304000000000000" pitchFamily="18" charset="-127"/>
              </a:rPr>
              <a:t>3</a:t>
            </a:r>
            <a:r>
              <a:rPr lang="ko-KR" altLang="en-US" sz="4000" b="1" dirty="0">
                <a:solidFill>
                  <a:schemeClr val="bg1">
                    <a:lumMod val="7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조선일보명조" panose="02030304000000000000" pitchFamily="18" charset="-127"/>
              </a:rPr>
              <a:t>조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12B1B37-5699-408B-B261-9C077AAACB63}"/>
              </a:ext>
            </a:extLst>
          </p:cNvPr>
          <p:cNvSpPr txBox="1"/>
          <p:nvPr/>
        </p:nvSpPr>
        <p:spPr>
          <a:xfrm>
            <a:off x="3272735" y="2714168"/>
            <a:ext cx="57102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조선일보명조" panose="02030304000000000000" pitchFamily="18" charset="-127"/>
              </a:rPr>
              <a:t>“</a:t>
            </a:r>
            <a:r>
              <a:rPr lang="ko-KR" altLang="en-US" sz="6600" b="1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조선일보명조" panose="02030304000000000000" pitchFamily="18" charset="-127"/>
              </a:rPr>
              <a:t>사이버 </a:t>
            </a:r>
            <a:r>
              <a:rPr lang="ko-KR" altLang="en-US" sz="6600" b="1" dirty="0" err="1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조선일보명조" panose="02030304000000000000" pitchFamily="18" charset="-127"/>
              </a:rPr>
              <a:t>래피티</a:t>
            </a:r>
            <a:r>
              <a:rPr lang="en-US" altLang="ko-KR" sz="6600" b="1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조선일보명조" panose="02030304000000000000" pitchFamily="18" charset="-127"/>
              </a:rPr>
              <a:t>”</a:t>
            </a:r>
            <a:endParaRPr lang="ko-KR" altLang="en-US" sz="6600" b="1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07C383F7-8056-4C1E-9503-7F9881C1743E}"/>
              </a:ext>
            </a:extLst>
          </p:cNvPr>
          <p:cNvCxnSpPr>
            <a:cxnSpLocks/>
          </p:cNvCxnSpPr>
          <p:nvPr/>
        </p:nvCxnSpPr>
        <p:spPr>
          <a:xfrm>
            <a:off x="5184094" y="3822164"/>
            <a:ext cx="1664677" cy="0"/>
          </a:xfrm>
          <a:prstGeom prst="line">
            <a:avLst/>
          </a:prstGeom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0674274D-217B-422C-ACD1-C6B312608206}"/>
              </a:ext>
            </a:extLst>
          </p:cNvPr>
          <p:cNvCxnSpPr>
            <a:cxnSpLocks/>
          </p:cNvCxnSpPr>
          <p:nvPr/>
        </p:nvCxnSpPr>
        <p:spPr>
          <a:xfrm>
            <a:off x="3732321" y="2495647"/>
            <a:ext cx="4438077" cy="0"/>
          </a:xfrm>
          <a:prstGeom prst="line">
            <a:avLst/>
          </a:prstGeom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" name="직사각형 1">
            <a:extLst>
              <a:ext uri="{FF2B5EF4-FFF2-40B4-BE49-F238E27FC236}">
                <a16:creationId xmlns:a16="http://schemas.microsoft.com/office/drawing/2014/main" id="{A2931407-9245-4076-BC57-7BD01A4150B3}"/>
              </a:ext>
            </a:extLst>
          </p:cNvPr>
          <p:cNvSpPr/>
          <p:nvPr/>
        </p:nvSpPr>
        <p:spPr>
          <a:xfrm>
            <a:off x="5021576" y="4496194"/>
            <a:ext cx="213712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b="1" dirty="0">
                <a:solidFill>
                  <a:schemeClr val="bg1">
                    <a:lumMod val="7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조선일보명조" panose="02030304000000000000" pitchFamily="18" charset="-127"/>
              </a:rPr>
              <a:t>김민수 </a:t>
            </a:r>
            <a:r>
              <a:rPr lang="ko-KR" altLang="en-US" b="1" dirty="0" err="1">
                <a:solidFill>
                  <a:schemeClr val="bg1">
                    <a:lumMod val="7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조선일보명조" panose="02030304000000000000" pitchFamily="18" charset="-127"/>
              </a:rPr>
              <a:t>남궁찬</a:t>
            </a:r>
            <a:r>
              <a:rPr lang="ko-KR" altLang="en-US" b="1" dirty="0">
                <a:solidFill>
                  <a:schemeClr val="bg1">
                    <a:lumMod val="7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조선일보명조" panose="02030304000000000000" pitchFamily="18" charset="-127"/>
              </a:rPr>
              <a:t> </a:t>
            </a:r>
            <a:r>
              <a:rPr lang="ko-KR" altLang="en-US" b="1" dirty="0" err="1">
                <a:solidFill>
                  <a:schemeClr val="bg1">
                    <a:lumMod val="7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조선일보명조" panose="02030304000000000000" pitchFamily="18" charset="-127"/>
              </a:rPr>
              <a:t>박재은</a:t>
            </a:r>
            <a:endParaRPr lang="en-US" altLang="ko-KR" b="1" dirty="0">
              <a:solidFill>
                <a:schemeClr val="bg1">
                  <a:lumMod val="75000"/>
                </a:schemeClr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조선일보명조" panose="02030304000000000000" pitchFamily="18" charset="-127"/>
            </a:endParaRPr>
          </a:p>
          <a:p>
            <a:r>
              <a:rPr lang="ko-KR" altLang="en-US" b="1" dirty="0">
                <a:solidFill>
                  <a:schemeClr val="bg1">
                    <a:lumMod val="7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조선일보명조" panose="02030304000000000000" pitchFamily="18" charset="-127"/>
              </a:rPr>
              <a:t>장민교 </a:t>
            </a:r>
            <a:r>
              <a:rPr lang="ko-KR" altLang="en-US" b="1" dirty="0" err="1">
                <a:solidFill>
                  <a:schemeClr val="bg1">
                    <a:lumMod val="7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조선일보명조" panose="02030304000000000000" pitchFamily="18" charset="-127"/>
              </a:rPr>
              <a:t>정우태</a:t>
            </a:r>
            <a:r>
              <a:rPr lang="ko-KR" altLang="en-US" b="1" dirty="0">
                <a:solidFill>
                  <a:schemeClr val="bg1">
                    <a:lumMod val="75000"/>
                  </a:schemeClr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조선일보명조" panose="02030304000000000000" pitchFamily="18" charset="-127"/>
              </a:rPr>
              <a:t> 채수영</a:t>
            </a:r>
          </a:p>
        </p:txBody>
      </p:sp>
    </p:spTree>
    <p:extLst>
      <p:ext uri="{BB962C8B-B14F-4D97-AF65-F5344CB8AC3E}">
        <p14:creationId xmlns:p14="http://schemas.microsoft.com/office/powerpoint/2010/main" val="2169909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EBDD2D05-9DE4-4691-A578-2E0CC70CD447}"/>
              </a:ext>
            </a:extLst>
          </p:cNvPr>
          <p:cNvSpPr/>
          <p:nvPr/>
        </p:nvSpPr>
        <p:spPr>
          <a:xfrm>
            <a:off x="3925211" y="1876276"/>
            <a:ext cx="4341578" cy="3808244"/>
          </a:xfrm>
          <a:prstGeom prst="rect">
            <a:avLst/>
          </a:prstGeom>
          <a:noFill/>
          <a:ln w="762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168C7C-5452-42B2-99AD-42BDF652091A}"/>
              </a:ext>
            </a:extLst>
          </p:cNvPr>
          <p:cNvSpPr txBox="1"/>
          <p:nvPr/>
        </p:nvSpPr>
        <p:spPr>
          <a:xfrm>
            <a:off x="5178121" y="577185"/>
            <a:ext cx="17940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72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목차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E51117E-C7E1-4B72-AC40-36F2756C9101}"/>
              </a:ext>
            </a:extLst>
          </p:cNvPr>
          <p:cNvGrpSpPr/>
          <p:nvPr/>
        </p:nvGrpSpPr>
        <p:grpSpPr>
          <a:xfrm>
            <a:off x="4554341" y="2097375"/>
            <a:ext cx="3235719" cy="3216891"/>
            <a:chOff x="3805739" y="1906875"/>
            <a:chExt cx="3235719" cy="3216891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092E655E-1764-4472-AE46-E69F6FEF25F3}"/>
                </a:ext>
              </a:extLst>
            </p:cNvPr>
            <p:cNvSpPr txBox="1"/>
            <p:nvPr/>
          </p:nvSpPr>
          <p:spPr>
            <a:xfrm>
              <a:off x="4697337" y="1915640"/>
              <a:ext cx="125867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THE외계인설명서" panose="02020503020101020101" pitchFamily="18" charset="-127"/>
                </a:rPr>
                <a:t>소개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F3EDECA-421B-4AC2-A393-F514ED747808}"/>
                </a:ext>
              </a:extLst>
            </p:cNvPr>
            <p:cNvSpPr txBox="1"/>
            <p:nvPr/>
          </p:nvSpPr>
          <p:spPr>
            <a:xfrm>
              <a:off x="4697337" y="2755402"/>
              <a:ext cx="179568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THE외계인설명서" panose="02020503020101020101" pitchFamily="18" charset="-127"/>
                </a:rPr>
                <a:t>차이점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B02A6256-D529-46F3-893C-9D0905148DAC}"/>
                </a:ext>
              </a:extLst>
            </p:cNvPr>
            <p:cNvSpPr txBox="1"/>
            <p:nvPr/>
          </p:nvSpPr>
          <p:spPr>
            <a:xfrm>
              <a:off x="4697338" y="3568869"/>
              <a:ext cx="233269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THE외계인설명서" panose="02020503020101020101" pitchFamily="18" charset="-127"/>
                </a:rPr>
                <a:t>구현방식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313B70D-8745-4364-A281-C56AA769AFFB}"/>
                </a:ext>
              </a:extLst>
            </p:cNvPr>
            <p:cNvSpPr txBox="1"/>
            <p:nvPr/>
          </p:nvSpPr>
          <p:spPr>
            <a:xfrm>
              <a:off x="4708768" y="4292769"/>
              <a:ext cx="2332690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4800" b="1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THE외계인설명서" panose="02020503020101020101" pitchFamily="18" charset="-127"/>
                </a:rPr>
                <a:t>기대효과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F4D3023-ADC1-4804-A09F-13201944BB16}"/>
                </a:ext>
              </a:extLst>
            </p:cNvPr>
            <p:cNvSpPr txBox="1"/>
            <p:nvPr/>
          </p:nvSpPr>
          <p:spPr>
            <a:xfrm>
              <a:off x="3805740" y="190687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THE외계인설명서" panose="02020503020101020101" pitchFamily="18" charset="-127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CA80189-6674-4266-B4D3-06E5805F4671}"/>
                </a:ext>
              </a:extLst>
            </p:cNvPr>
            <p:cNvSpPr txBox="1"/>
            <p:nvPr/>
          </p:nvSpPr>
          <p:spPr>
            <a:xfrm>
              <a:off x="3805740" y="2737871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THE외계인설명서" panose="02020503020101020101" pitchFamily="18" charset="-127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2DD0C68-4FBB-4365-82E6-CF0E9580EAA1}"/>
                </a:ext>
              </a:extLst>
            </p:cNvPr>
            <p:cNvSpPr txBox="1"/>
            <p:nvPr/>
          </p:nvSpPr>
          <p:spPr>
            <a:xfrm>
              <a:off x="3805739" y="3568869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THE외계인설명서" panose="02020503020101020101" pitchFamily="18" charset="-127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98E16D-7504-445F-993B-9BCBF40152E1}"/>
                </a:ext>
              </a:extLst>
            </p:cNvPr>
            <p:cNvSpPr txBox="1"/>
            <p:nvPr/>
          </p:nvSpPr>
          <p:spPr>
            <a:xfrm>
              <a:off x="3805739" y="4292769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bg1"/>
                  </a:solidFill>
                  <a:latin typeface="KoPub돋움체 Bold" panose="00000800000000000000" pitchFamily="2" charset="-127"/>
                  <a:ea typeface="KoPub돋움체 Bold" panose="00000800000000000000" pitchFamily="2" charset="-127"/>
                  <a:cs typeface="THE외계인설명서" panose="02020503020101020101" pitchFamily="18" charset="-127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228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679FF7E-F8F2-4362-9A53-89E7D75397CB}"/>
              </a:ext>
            </a:extLst>
          </p:cNvPr>
          <p:cNvSpPr/>
          <p:nvPr/>
        </p:nvSpPr>
        <p:spPr>
          <a:xfrm>
            <a:off x="0" y="719300"/>
            <a:ext cx="1905000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9EDF63-93E8-43C3-B5CE-228E9EAB6994}"/>
              </a:ext>
            </a:extLst>
          </p:cNvPr>
          <p:cNvSpPr txBox="1"/>
          <p:nvPr/>
        </p:nvSpPr>
        <p:spPr>
          <a:xfrm>
            <a:off x="360610" y="643100"/>
            <a:ext cx="16049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THE외계인설명서" panose="02020503020101020101" pitchFamily="18" charset="-127"/>
              </a:rPr>
              <a:t>소개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3EAE77-135F-4F4A-BFFA-791A05A55D77}"/>
              </a:ext>
            </a:extLst>
          </p:cNvPr>
          <p:cNvSpPr txBox="1"/>
          <p:nvPr/>
        </p:nvSpPr>
        <p:spPr>
          <a:xfrm>
            <a:off x="1680202" y="2582763"/>
            <a:ext cx="977543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청소년들의 유해 영상 시청</a:t>
            </a:r>
            <a:r>
              <a:rPr lang="en-US" altLang="ko-KR" sz="66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. </a:t>
            </a:r>
            <a:r>
              <a:rPr lang="ko-KR" altLang="en-US" sz="66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42433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679FF7E-F8F2-4362-9A53-89E7D75397CB}"/>
              </a:ext>
            </a:extLst>
          </p:cNvPr>
          <p:cNvSpPr/>
          <p:nvPr/>
        </p:nvSpPr>
        <p:spPr>
          <a:xfrm>
            <a:off x="0" y="719300"/>
            <a:ext cx="1905000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9EDF63-93E8-43C3-B5CE-228E9EAB6994}"/>
              </a:ext>
            </a:extLst>
          </p:cNvPr>
          <p:cNvSpPr txBox="1"/>
          <p:nvPr/>
        </p:nvSpPr>
        <p:spPr>
          <a:xfrm>
            <a:off x="360610" y="643100"/>
            <a:ext cx="16049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THE외계인설명서" panose="02020503020101020101" pitchFamily="18" charset="-127"/>
              </a:rPr>
              <a:t>과정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03EAE77-135F-4F4A-BFFA-791A05A55D77}"/>
              </a:ext>
            </a:extLst>
          </p:cNvPr>
          <p:cNvSpPr txBox="1"/>
          <p:nvPr/>
        </p:nvSpPr>
        <p:spPr>
          <a:xfrm>
            <a:off x="1680202" y="2582763"/>
            <a:ext cx="829425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dirty="0" err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마일드</a:t>
            </a:r>
            <a:r>
              <a:rPr lang="ko-KR" altLang="en-US" sz="6600" b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 스톤 계획표 작성</a:t>
            </a:r>
            <a:endParaRPr lang="ko-KR" altLang="en-US" sz="6600" b="1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THE외계인설명서" panose="020205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3521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679FF7E-F8F2-4362-9A53-89E7D75397CB}"/>
              </a:ext>
            </a:extLst>
          </p:cNvPr>
          <p:cNvSpPr/>
          <p:nvPr/>
        </p:nvSpPr>
        <p:spPr>
          <a:xfrm>
            <a:off x="0" y="719300"/>
            <a:ext cx="1905000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9EDF63-93E8-43C3-B5CE-228E9EAB6994}"/>
              </a:ext>
            </a:extLst>
          </p:cNvPr>
          <p:cNvSpPr txBox="1"/>
          <p:nvPr/>
        </p:nvSpPr>
        <p:spPr>
          <a:xfrm>
            <a:off x="360610" y="643100"/>
            <a:ext cx="16049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THE외계인설명서" panose="02020503020101020101" pitchFamily="18" charset="-127"/>
              </a:rPr>
              <a:t>차이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F5192E-E8BA-491D-B043-B0BE3CF043B8}"/>
              </a:ext>
            </a:extLst>
          </p:cNvPr>
          <p:cNvSpPr txBox="1"/>
          <p:nvPr/>
        </p:nvSpPr>
        <p:spPr>
          <a:xfrm>
            <a:off x="506722" y="1957923"/>
            <a:ext cx="313739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8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유투브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9301A4-20D5-41CF-B7CB-EAE4C1A914E5}"/>
              </a:ext>
            </a:extLst>
          </p:cNvPr>
          <p:cNvSpPr txBox="1"/>
          <p:nvPr/>
        </p:nvSpPr>
        <p:spPr>
          <a:xfrm>
            <a:off x="4120355" y="1957923"/>
            <a:ext cx="313739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800" b="1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트위치</a:t>
            </a:r>
            <a:endParaRPr lang="ko-KR" altLang="en-US" sz="8800" b="1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THE외계인설명서" panose="020205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5349F01-1932-49DB-9598-D80717DB2656}"/>
              </a:ext>
            </a:extLst>
          </p:cNvPr>
          <p:cNvSpPr txBox="1"/>
          <p:nvPr/>
        </p:nvSpPr>
        <p:spPr>
          <a:xfrm>
            <a:off x="7733988" y="1957923"/>
            <a:ext cx="4121641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8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아프리카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3E08E0-806C-45BC-8FB6-3C7C7F405948}"/>
              </a:ext>
            </a:extLst>
          </p:cNvPr>
          <p:cNvSpPr txBox="1"/>
          <p:nvPr/>
        </p:nvSpPr>
        <p:spPr>
          <a:xfrm>
            <a:off x="804218" y="3678792"/>
            <a:ext cx="2510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신고 기반</a:t>
            </a:r>
            <a:endParaRPr lang="en-US" altLang="ko-KR" sz="4800" b="1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THE외계인설명서" panose="02020503020101020101" pitchFamily="18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9CE3809-C206-433A-A0CA-0BDAF765C0A9}"/>
              </a:ext>
            </a:extLst>
          </p:cNvPr>
          <p:cNvSpPr/>
          <p:nvPr/>
        </p:nvSpPr>
        <p:spPr>
          <a:xfrm>
            <a:off x="604026" y="3382999"/>
            <a:ext cx="2916413" cy="4571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92C59A3-8358-4450-AABF-1A8400676D23}"/>
              </a:ext>
            </a:extLst>
          </p:cNvPr>
          <p:cNvSpPr/>
          <p:nvPr/>
        </p:nvSpPr>
        <p:spPr>
          <a:xfrm>
            <a:off x="4265653" y="3360139"/>
            <a:ext cx="2916413" cy="4571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CBC133E-87EF-44D8-B159-AE0E9BFD8008}"/>
              </a:ext>
            </a:extLst>
          </p:cNvPr>
          <p:cNvSpPr/>
          <p:nvPr/>
        </p:nvSpPr>
        <p:spPr>
          <a:xfrm>
            <a:off x="8002966" y="3360139"/>
            <a:ext cx="3585008" cy="4571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6FC709-4B4D-4D61-BADE-FAD62149569F}"/>
              </a:ext>
            </a:extLst>
          </p:cNvPr>
          <p:cNvSpPr txBox="1"/>
          <p:nvPr/>
        </p:nvSpPr>
        <p:spPr>
          <a:xfrm>
            <a:off x="4433741" y="3678791"/>
            <a:ext cx="2510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기능 없음</a:t>
            </a:r>
            <a:endParaRPr lang="en-US" altLang="ko-KR" sz="4800" b="1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THE외계인설명서" panose="020205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6034EA-008B-4E7D-966D-74CC41A8F4FD}"/>
              </a:ext>
            </a:extLst>
          </p:cNvPr>
          <p:cNvSpPr txBox="1"/>
          <p:nvPr/>
        </p:nvSpPr>
        <p:spPr>
          <a:xfrm>
            <a:off x="8539496" y="3678791"/>
            <a:ext cx="25106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solidFill>
                  <a:schemeClr val="bg1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THE외계인설명서" panose="02020503020101020101" pitchFamily="18" charset="-127"/>
              </a:rPr>
              <a:t>기능 없음</a:t>
            </a:r>
            <a:endParaRPr lang="en-US" altLang="ko-KR" sz="4800" b="1" dirty="0">
              <a:solidFill>
                <a:schemeClr val="bg1"/>
              </a:solidFill>
              <a:latin typeface="KoPub돋움체 Bold" panose="00000800000000000000" pitchFamily="2" charset="-127"/>
              <a:ea typeface="KoPub돋움체 Bold" panose="00000800000000000000" pitchFamily="2" charset="-127"/>
              <a:cs typeface="THE외계인설명서" panose="0202050302010102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4D20BE-27BE-4D5A-9365-06BE69AACE29}"/>
              </a:ext>
            </a:extLst>
          </p:cNvPr>
          <p:cNvSpPr txBox="1"/>
          <p:nvPr/>
        </p:nvSpPr>
        <p:spPr>
          <a:xfrm>
            <a:off x="5263636" y="902872"/>
            <a:ext cx="25699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dirty="0">
                <a:solidFill>
                  <a:srgbClr val="FF0000"/>
                </a:solidFill>
                <a:latin typeface="KoPub돋움체 Bold" panose="00000800000000000000" pitchFamily="2" charset="-127"/>
                <a:ea typeface="KoPub돋움체 Bold" panose="00000800000000000000" pitchFamily="2" charset="-127"/>
                <a:cs typeface="조선일보명조" panose="02030304000000000000" pitchFamily="18" charset="-127"/>
              </a:rPr>
              <a:t>로고로 대체</a:t>
            </a:r>
          </a:p>
        </p:txBody>
      </p:sp>
    </p:spTree>
    <p:extLst>
      <p:ext uri="{BB962C8B-B14F-4D97-AF65-F5344CB8AC3E}">
        <p14:creationId xmlns:p14="http://schemas.microsoft.com/office/powerpoint/2010/main" val="3595620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679FF7E-F8F2-4362-9A53-89E7D75397CB}"/>
              </a:ext>
            </a:extLst>
          </p:cNvPr>
          <p:cNvSpPr/>
          <p:nvPr/>
        </p:nvSpPr>
        <p:spPr>
          <a:xfrm>
            <a:off x="0" y="719300"/>
            <a:ext cx="1905000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9EDF63-93E8-43C3-B5CE-228E9EAB6994}"/>
              </a:ext>
            </a:extLst>
          </p:cNvPr>
          <p:cNvSpPr txBox="1"/>
          <p:nvPr/>
        </p:nvSpPr>
        <p:spPr>
          <a:xfrm>
            <a:off x="360610" y="643100"/>
            <a:ext cx="16049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THE외계인설명서" panose="02020503020101020101" pitchFamily="18" charset="-127"/>
              </a:rPr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12676625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8679FF7E-F8F2-4362-9A53-89E7D75397CB}"/>
              </a:ext>
            </a:extLst>
          </p:cNvPr>
          <p:cNvSpPr/>
          <p:nvPr/>
        </p:nvSpPr>
        <p:spPr>
          <a:xfrm>
            <a:off x="0" y="719300"/>
            <a:ext cx="1905000" cy="83099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09EDF63-93E8-43C3-B5CE-228E9EAB6994}"/>
              </a:ext>
            </a:extLst>
          </p:cNvPr>
          <p:cNvSpPr txBox="1"/>
          <p:nvPr/>
        </p:nvSpPr>
        <p:spPr>
          <a:xfrm>
            <a:off x="360610" y="643100"/>
            <a:ext cx="160653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 b="1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  <a:cs typeface="THE외계인설명서" panose="02020503020101020101" pitchFamily="18" charset="-127"/>
              </a:rPr>
              <a:t>기대</a:t>
            </a:r>
          </a:p>
        </p:txBody>
      </p:sp>
    </p:spTree>
    <p:extLst>
      <p:ext uri="{BB962C8B-B14F-4D97-AF65-F5344CB8AC3E}">
        <p14:creationId xmlns:p14="http://schemas.microsoft.com/office/powerpoint/2010/main" val="18873375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12DB1FC0-EAB7-4F85-B6A3-5ED7EE53B6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5168"/>
            <a:ext cx="12180277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91B6AE2-5F5D-4376-A41F-7B0D882A0C3F}"/>
              </a:ext>
            </a:extLst>
          </p:cNvPr>
          <p:cNvSpPr/>
          <p:nvPr/>
        </p:nvSpPr>
        <p:spPr>
          <a:xfrm>
            <a:off x="-11723" y="-35168"/>
            <a:ext cx="12192000" cy="6893168"/>
          </a:xfrm>
          <a:prstGeom prst="rect">
            <a:avLst/>
          </a:prstGeom>
          <a:solidFill>
            <a:schemeClr val="tx1">
              <a:alpha val="6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75A6A0-50A9-442E-AB8B-EA9CEE93C537}"/>
              </a:ext>
            </a:extLst>
          </p:cNvPr>
          <p:cNvSpPr txBox="1"/>
          <p:nvPr/>
        </p:nvSpPr>
        <p:spPr>
          <a:xfrm>
            <a:off x="3856992" y="4098996"/>
            <a:ext cx="44662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b="1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우리 아이들을 지켜주세요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2B5377C-9027-4345-81BE-320A1AD265A1}"/>
              </a:ext>
            </a:extLst>
          </p:cNvPr>
          <p:cNvSpPr txBox="1"/>
          <p:nvPr/>
        </p:nvSpPr>
        <p:spPr>
          <a:xfrm>
            <a:off x="3037057" y="3033736"/>
            <a:ext cx="610615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</a:t>
            </a:r>
            <a:r>
              <a:rPr lang="ko-KR" altLang="en-US" sz="7200" b="1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사이버 </a:t>
            </a:r>
            <a:r>
              <a:rPr lang="ko-KR" altLang="en-US" sz="7200" b="1" dirty="0" err="1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래피티</a:t>
            </a:r>
            <a:r>
              <a:rPr lang="en-US" altLang="ko-KR" sz="7200" b="1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”</a:t>
            </a:r>
            <a:endParaRPr lang="ko-KR" altLang="en-US" sz="7200" b="1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7F995632-FDE2-4082-A43B-DC330DA79C3A}"/>
              </a:ext>
            </a:extLst>
          </p:cNvPr>
          <p:cNvCxnSpPr>
            <a:cxnSpLocks/>
          </p:cNvCxnSpPr>
          <p:nvPr/>
        </p:nvCxnSpPr>
        <p:spPr>
          <a:xfrm>
            <a:off x="5251938" y="4849641"/>
            <a:ext cx="1664677" cy="0"/>
          </a:xfrm>
          <a:prstGeom prst="line">
            <a:avLst/>
          </a:prstGeom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DAEB160C-548E-448E-86EA-0BFA5BF9DB86}"/>
              </a:ext>
            </a:extLst>
          </p:cNvPr>
          <p:cNvCxnSpPr>
            <a:cxnSpLocks/>
          </p:cNvCxnSpPr>
          <p:nvPr/>
        </p:nvCxnSpPr>
        <p:spPr>
          <a:xfrm>
            <a:off x="3791523" y="2998567"/>
            <a:ext cx="4438077" cy="0"/>
          </a:xfrm>
          <a:prstGeom prst="line">
            <a:avLst/>
          </a:prstGeom>
          <a:ln w="9525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516E836-39B8-4AEE-9941-F434D13D780C}"/>
              </a:ext>
            </a:extLst>
          </p:cNvPr>
          <p:cNvSpPr txBox="1"/>
          <p:nvPr/>
        </p:nvSpPr>
        <p:spPr>
          <a:xfrm>
            <a:off x="1185060" y="700312"/>
            <a:ext cx="9030036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600" b="1" dirty="0" err="1">
                <a:solidFill>
                  <a:schemeClr val="bg1"/>
                </a:solidFill>
                <a:latin typeface="Rage Italic" panose="03070502040507070304" pitchFamily="66" charset="0"/>
                <a:ea typeface="KoPub돋움체 Bold" panose="00000800000000000000" pitchFamily="2" charset="-127"/>
                <a:cs typeface="조선일보명조" panose="02030304000000000000" pitchFamily="18" charset="-127"/>
              </a:rPr>
              <a:t>Cyberrafitti</a:t>
            </a:r>
            <a:endParaRPr lang="ko-KR" altLang="en-US" sz="8800" b="1" dirty="0">
              <a:solidFill>
                <a:schemeClr val="bg1"/>
              </a:solidFill>
              <a:latin typeface="Rage Italic" panose="03070502040507070304" pitchFamily="66" charset="0"/>
              <a:ea typeface="KoPub돋움체 Bold" panose="00000800000000000000" pitchFamily="2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3291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595</TotalTime>
  <Words>57</Words>
  <Application>Microsoft Office PowerPoint</Application>
  <PresentationFormat>와이드스크린</PresentationFormat>
  <Paragraphs>33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KoPub돋움체 Bold</vt:lpstr>
      <vt:lpstr>DX시인과나</vt:lpstr>
      <vt:lpstr>맑은 고딕</vt:lpstr>
      <vt:lpstr>Rage Italic</vt:lpstr>
      <vt:lpstr>Arial</vt:lpstr>
      <vt:lpstr>조선일보명조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Iris Jang</dc:creator>
  <cp:lastModifiedBy>Iris Jang</cp:lastModifiedBy>
  <cp:revision>107</cp:revision>
  <dcterms:created xsi:type="dcterms:W3CDTF">2019-07-24T12:05:53Z</dcterms:created>
  <dcterms:modified xsi:type="dcterms:W3CDTF">2019-07-30T07:27:17Z</dcterms:modified>
</cp:coreProperties>
</file>